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5664A-1494-4CDB-9AEC-73DBC307771A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F30E1-B0F0-4936-9F1B-58163C9C7C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BA3142-675F-4E4D-8CD6-125A8C1C9CB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4DF632-125E-4DC1-B6B2-151C87DCDB6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F27F6B-4F58-44A5-AD76-4F97FE722AC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D21CC-7A4B-4142-A14E-26D6AE2C0F2B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A80B5-AA3B-4E5D-BF3F-FAC11B373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533400"/>
          </a:xfrm>
        </p:spPr>
        <p:txBody>
          <a:bodyPr/>
          <a:lstStyle/>
          <a:p>
            <a:r>
              <a:rPr lang="en-US" sz="1200" smtClean="0"/>
              <a:t>Me llamo ___________.</a:t>
            </a:r>
            <a:br>
              <a:rPr lang="en-US" sz="1200" smtClean="0"/>
            </a:br>
            <a:r>
              <a:rPr lang="en-US" sz="1200" smtClean="0"/>
              <a:t>LA fecha es el 16 de febrero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772400" cy="5334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Propósito</a:t>
            </a:r>
            <a:r>
              <a:rPr lang="en-US" dirty="0" smtClean="0"/>
              <a:t> #42: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pretérito</a:t>
            </a:r>
            <a:r>
              <a:rPr lang="en-US" dirty="0" smtClean="0"/>
              <a:t>?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. (</a:t>
            </a:r>
            <a:r>
              <a:rPr lang="en-US" dirty="0" err="1" smtClean="0"/>
              <a:t>jugar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Nosotras</a:t>
            </a:r>
            <a:r>
              <a:rPr lang="en-US" dirty="0" smtClean="0"/>
              <a:t> ________ . (</a:t>
            </a:r>
            <a:r>
              <a:rPr lang="en-US" dirty="0" err="1" smtClean="0"/>
              <a:t>bucear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Mi </a:t>
            </a:r>
            <a:r>
              <a:rPr lang="en-US" dirty="0" err="1" smtClean="0"/>
              <a:t>hermano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 la </a:t>
            </a:r>
            <a:r>
              <a:rPr lang="en-US" dirty="0" err="1" smtClean="0"/>
              <a:t>plancha</a:t>
            </a:r>
            <a:r>
              <a:rPr lang="en-US" dirty="0" smtClean="0"/>
              <a:t> de vela. (</a:t>
            </a:r>
            <a:r>
              <a:rPr lang="en-US" dirty="0" err="1" smtClean="0"/>
              <a:t>practicar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Elena y Timothy no ________. (</a:t>
            </a:r>
            <a:r>
              <a:rPr lang="en-US" dirty="0" err="1" smtClean="0"/>
              <a:t>pescar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 mucho.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092177-596E-4581-9313-5FCB394734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90800" y="22860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jugué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0" y="28194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buceamos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76800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practicaron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2600" y="4495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pescaron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90800" y="5638800"/>
            <a:ext cx="121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hablé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0C297E-3D16-4C04-BEDC-1EA9EA21ECF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62100" y="1782763"/>
            <a:ext cx="6019800" cy="16462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smtClean="0"/>
              <a:t>El </a:t>
            </a:r>
            <a:r>
              <a:rPr lang="en-US" sz="5400" u="sng" smtClean="0"/>
              <a:t>Pretérito</a:t>
            </a:r>
            <a:r>
              <a:rPr lang="en-US" sz="5400" smtClean="0"/>
              <a:t/>
            </a:r>
            <a:br>
              <a:rPr lang="en-US" sz="5400" smtClean="0"/>
            </a:br>
            <a:r>
              <a:rPr lang="en-US" sz="5400" smtClean="0"/>
              <a:t>de los verbos</a:t>
            </a:r>
          </a:p>
        </p:txBody>
      </p:sp>
      <p:pic>
        <p:nvPicPr>
          <p:cNvPr id="4100" name="Picture 4" descr="c:\Program Files\Microsoft Office\Clipart\standard\stddir2\bs0105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2613" y="4098925"/>
            <a:ext cx="2973387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173F4C-1878-45A4-9FF8-0DC94F37726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191000"/>
            <a:ext cx="7772400" cy="1828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went to the store.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bought a shirt.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smtClean="0"/>
              <a:t>I paid in cash.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562100" y="2286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El </a:t>
            </a:r>
            <a:r>
              <a:rPr lang="en-US" sz="5400" u="sng">
                <a:solidFill>
                  <a:schemeClr val="tx2"/>
                </a:solidFill>
                <a:latin typeface="Comic Sans MS" pitchFamily="66" charset="0"/>
              </a:rPr>
              <a:t>Pretérito</a:t>
            </a:r>
            <a:r>
              <a:rPr lang="en-US" sz="540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657350" y="1536700"/>
            <a:ext cx="63087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is a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past</a:t>
            </a: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tense (“-ed”)</a:t>
            </a:r>
          </a:p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talks about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what happened</a:t>
            </a:r>
          </a:p>
          <a:p>
            <a:pPr>
              <a:buFontTx/>
              <a:buChar char="•"/>
            </a:pP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  is a </a:t>
            </a:r>
            <a:r>
              <a:rPr lang="en-US" sz="3600" u="sng">
                <a:solidFill>
                  <a:schemeClr val="tx2"/>
                </a:solidFill>
                <a:latin typeface="Comic Sans MS" pitchFamily="66" charset="0"/>
              </a:rPr>
              <a:t>completed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078" grpId="0" autoUpdateAnimBg="0"/>
      <p:bldP spid="30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1D2351-646B-49AA-8CD7-E831F56C2A5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The </a:t>
            </a:r>
            <a:r>
              <a:rPr lang="en-US" i="1" smtClean="0"/>
              <a:t>stem</a:t>
            </a:r>
            <a:r>
              <a:rPr lang="en-US" smtClean="0"/>
              <a:t> for regular verbs in the </a:t>
            </a:r>
            <a:r>
              <a:rPr lang="en-US" u="sng" smtClean="0"/>
              <a:t>pretérito</a:t>
            </a:r>
            <a:r>
              <a:rPr lang="en-US" smtClean="0"/>
              <a:t> is the infinitive stem.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124200"/>
            <a:ext cx="7772400" cy="1828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Tomar	tom-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Hablar	habl-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On-screen Show (4:3)</PresentationFormat>
  <Paragraphs>31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___________. LA fecha es el 16 de febrero 2012</vt:lpstr>
      <vt:lpstr>El Pretérito de los verbos</vt:lpstr>
      <vt:lpstr>Slide 3</vt:lpstr>
      <vt:lpstr>The stem for regular verbs in the pretérito is the infinitive stem.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___________. LA fecha es el 16 de febrero 2012</dc:title>
  <dc:creator>Sherice</dc:creator>
  <cp:lastModifiedBy>Sherice</cp:lastModifiedBy>
  <cp:revision>1</cp:revision>
  <dcterms:created xsi:type="dcterms:W3CDTF">2012-03-19T15:10:31Z</dcterms:created>
  <dcterms:modified xsi:type="dcterms:W3CDTF">2012-03-19T15:11:21Z</dcterms:modified>
</cp:coreProperties>
</file>